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Default Extension="jpg" ContentType="image/jp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</p:sldIdLst>
  <p:sldSz cx="20104101" cy="20104100"/>
  <p:notesSz cx="20104101" cy="201041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
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4157472"/>
            <a:ext cx="17088485" cy="281635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7510272"/>
            <a:ext cx="14072869" cy="33528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/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1005205" y="3084576"/>
            <a:ext cx="8745283" cy="885139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10353611" y="3084576"/>
            <a:ext cx="8745283" cy="885139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0104100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bk object 17"/>
          <p:cNvSpPr/>
          <p:nvPr/>
        </p:nvSpPr>
        <p:spPr>
          <a:xfrm>
            <a:off x="20057620" y="359415"/>
            <a:ext cx="0" cy="463762"/>
          </a:xfrm>
          <a:custGeom>
            <a:avLst/>
            <a:gdLst/>
            <a:ahLst/>
            <a:cxnLst/>
            <a:rect l="l" t="t" r="r" b="b"/>
            <a:pathLst>
              <a:path w="0" h="463762">
                <a:moveTo>
                  <a:pt x="0" y="463762"/>
                </a:moveTo>
                <a:lnTo>
                  <a:pt x="0" y="0"/>
                </a:lnTo>
              </a:path>
            </a:pathLst>
          </a:custGeom>
          <a:ln w="34862">
            <a:solidFill>
              <a:srgbClr val="7C744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bk object 18"/>
          <p:cNvSpPr/>
          <p:nvPr/>
        </p:nvSpPr>
        <p:spPr>
          <a:xfrm>
            <a:off x="3114392" y="13356359"/>
            <a:ext cx="1475850" cy="0"/>
          </a:xfrm>
          <a:custGeom>
            <a:avLst/>
            <a:gdLst/>
            <a:ahLst/>
            <a:cxnLst/>
            <a:rect l="l" t="t" r="r" b="b"/>
            <a:pathLst>
              <a:path w="1475850" h="0">
                <a:moveTo>
                  <a:pt x="0" y="0"/>
                </a:moveTo>
                <a:lnTo>
                  <a:pt x="1475850" y="0"/>
                </a:lnTo>
              </a:path>
            </a:pathLst>
          </a:custGeom>
          <a:ln w="23241">
            <a:solidFill>
              <a:srgbClr val="937C64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-12700" y="4965216"/>
            <a:ext cx="20129500" cy="68920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3084576"/>
            <a:ext cx="18093689" cy="885139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835394" y="12472416"/>
            <a:ext cx="6433311" cy="67056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1005205" y="12472416"/>
            <a:ext cx="4623943" cy="67056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4474952" y="12472416"/>
            <a:ext cx="4623943" cy="67056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Relationship Id="rId4" Type="http://schemas.openxmlformats.org/officeDocument/2006/relationships/image" Target="../media/image26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Relationship Id="rId3" Type="http://schemas.openxmlformats.org/officeDocument/2006/relationships/image" Target="../media/image51.jp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g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g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g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g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g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g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g"/><Relationship Id="rId3" Type="http://schemas.openxmlformats.org/officeDocument/2006/relationships/image" Target="../media/image68.jpg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g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g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g"/></Relationships>
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g"/></Relationships>
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g"/></Relationships>
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g"/></Relationships>
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g"/></Relationships>
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6" Type="http://schemas.openxmlformats.org/officeDocument/2006/relationships/image" Target="../media/image13.jpg"/><Relationship Id="rId7" Type="http://schemas.openxmlformats.org/officeDocument/2006/relationships/image" Target="../media/image14.jpg"/><Relationship Id="rId8" Type="http://schemas.openxmlformats.org/officeDocument/2006/relationships/image" Target="../media/image15.jpg"/><Relationship Id="rId9" Type="http://schemas.openxmlformats.org/officeDocument/2006/relationships/image" Target="../media/image16.jpg"/><Relationship Id="rId10" Type="http://schemas.openxmlformats.org/officeDocument/2006/relationships/image" Target="../media/image17.jpg"/></Relationships>
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g"/></Relationships>
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g"/></Relationships>
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g"/></Relationships>
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jpg"/></Relationships>
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5" Type="http://schemas.openxmlformats.org/officeDocument/2006/relationships/image" Target="../media/image21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80877" y="0"/>
            <a:ext cx="698059" cy="5817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2070908"/>
            <a:ext cx="20104100" cy="113318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5398323" y="0"/>
            <a:ext cx="14705776" cy="19778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3358430" y="544920"/>
            <a:ext cx="0" cy="1681138"/>
          </a:xfrm>
          <a:custGeom>
            <a:avLst/>
            <a:gdLst/>
            <a:ahLst/>
            <a:cxnLst/>
            <a:rect l="l" t="t" r="r" b="b"/>
            <a:pathLst>
              <a:path w="0" h="1681138">
                <a:moveTo>
                  <a:pt x="0" y="1681138"/>
                </a:moveTo>
                <a:lnTo>
                  <a:pt x="0" y="0"/>
                </a:lnTo>
              </a:path>
            </a:pathLst>
          </a:custGeom>
          <a:ln w="58104">
            <a:solidFill>
              <a:srgbClr val="838074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3927852" y="63767"/>
            <a:ext cx="1487471" cy="0"/>
          </a:xfrm>
          <a:custGeom>
            <a:avLst/>
            <a:gdLst/>
            <a:ahLst/>
            <a:cxnLst/>
            <a:rect l="l" t="t" r="r" b="b"/>
            <a:pathLst>
              <a:path w="1487471" h="0">
                <a:moveTo>
                  <a:pt x="0" y="0"/>
                </a:moveTo>
                <a:lnTo>
                  <a:pt x="1487471" y="0"/>
                </a:lnTo>
              </a:path>
            </a:pathLst>
          </a:custGeom>
          <a:ln w="58104">
            <a:solidFill>
              <a:srgbClr val="7C7777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3892990" y="197099"/>
            <a:ext cx="0" cy="1055059"/>
          </a:xfrm>
          <a:custGeom>
            <a:avLst/>
            <a:gdLst/>
            <a:ahLst/>
            <a:cxnLst/>
            <a:rect l="l" t="t" r="r" b="b"/>
            <a:pathLst>
              <a:path w="0" h="1055059">
                <a:moveTo>
                  <a:pt x="0" y="1055059"/>
                </a:moveTo>
                <a:lnTo>
                  <a:pt x="0" y="0"/>
                </a:lnTo>
              </a:path>
            </a:pathLst>
          </a:custGeom>
          <a:ln w="58104">
            <a:solidFill>
              <a:srgbClr val="80746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4607673" y="231881"/>
            <a:ext cx="0" cy="1623168"/>
          </a:xfrm>
          <a:custGeom>
            <a:avLst/>
            <a:gdLst/>
            <a:ahLst/>
            <a:cxnLst/>
            <a:rect l="l" t="t" r="r" b="b"/>
            <a:pathLst>
              <a:path w="0" h="1623168">
                <a:moveTo>
                  <a:pt x="0" y="1623168"/>
                </a:moveTo>
                <a:lnTo>
                  <a:pt x="0" y="0"/>
                </a:lnTo>
              </a:path>
            </a:pathLst>
          </a:custGeom>
          <a:ln w="46483">
            <a:solidFill>
              <a:srgbClr val="908C8C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20057620" y="1657950"/>
            <a:ext cx="0" cy="823177"/>
          </a:xfrm>
          <a:custGeom>
            <a:avLst/>
            <a:gdLst/>
            <a:ahLst/>
            <a:cxnLst/>
            <a:rect l="l" t="t" r="r" b="b"/>
            <a:pathLst>
              <a:path w="0" h="823177">
                <a:moveTo>
                  <a:pt x="0" y="823177"/>
                </a:moveTo>
                <a:lnTo>
                  <a:pt x="0" y="0"/>
                </a:lnTo>
              </a:path>
            </a:pathLst>
          </a:custGeom>
          <a:ln w="46483">
            <a:solidFill>
              <a:srgbClr val="777467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3589768" y="2899049"/>
            <a:ext cx="74295" cy="16446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25">
                <a:solidFill>
                  <a:srgbClr val="7C6D4F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429723" y="13344712"/>
            <a:ext cx="2578341" cy="0"/>
          </a:xfrm>
          <a:custGeom>
            <a:avLst/>
            <a:gdLst/>
            <a:ahLst/>
            <a:cxnLst/>
            <a:rect l="l" t="t" r="r" b="b"/>
            <a:pathLst>
              <a:path w="2578341" h="0">
                <a:moveTo>
                  <a:pt x="0" y="0"/>
                </a:moveTo>
                <a:lnTo>
                  <a:pt x="2578341" y="0"/>
                </a:lnTo>
              </a:path>
            </a:pathLst>
          </a:custGeom>
          <a:ln w="46456">
            <a:solidFill>
              <a:srgbClr val="A39774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6817508" y="13350518"/>
            <a:ext cx="7061405" cy="0"/>
          </a:xfrm>
          <a:custGeom>
            <a:avLst/>
            <a:gdLst/>
            <a:ahLst/>
            <a:cxnLst/>
            <a:rect l="l" t="t" r="r" b="b"/>
            <a:pathLst>
              <a:path w="7061405" h="0">
                <a:moveTo>
                  <a:pt x="0" y="0"/>
                </a:moveTo>
                <a:lnTo>
                  <a:pt x="7061405" y="0"/>
                </a:lnTo>
              </a:path>
            </a:pathLst>
          </a:custGeom>
          <a:ln w="34842">
            <a:solidFill>
              <a:srgbClr val="9C8767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4180883" y="13344712"/>
            <a:ext cx="1567910" cy="0"/>
          </a:xfrm>
          <a:custGeom>
            <a:avLst/>
            <a:gdLst/>
            <a:ahLst/>
            <a:cxnLst/>
            <a:rect l="l" t="t" r="r" b="b"/>
            <a:pathLst>
              <a:path w="1567910" h="0">
                <a:moveTo>
                  <a:pt x="0" y="0"/>
                </a:moveTo>
                <a:lnTo>
                  <a:pt x="1567910" y="0"/>
                </a:lnTo>
              </a:path>
            </a:pathLst>
          </a:custGeom>
          <a:ln w="34842">
            <a:solidFill>
              <a:srgbClr val="CC5738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16004306" y="13333113"/>
            <a:ext cx="441336" cy="0"/>
          </a:xfrm>
          <a:custGeom>
            <a:avLst/>
            <a:gdLst/>
            <a:ahLst/>
            <a:cxnLst/>
            <a:rect l="l" t="t" r="r" b="b"/>
            <a:pathLst>
              <a:path w="441336" h="0">
                <a:moveTo>
                  <a:pt x="0" y="0"/>
                </a:moveTo>
                <a:lnTo>
                  <a:pt x="441336" y="0"/>
                </a:lnTo>
              </a:path>
            </a:pathLst>
          </a:custGeom>
          <a:ln w="81299">
            <a:solidFill>
              <a:srgbClr val="87673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19279494" y="6591127"/>
            <a:ext cx="801371" cy="0"/>
          </a:xfrm>
          <a:custGeom>
            <a:avLst/>
            <a:gdLst/>
            <a:ahLst/>
            <a:cxnLst/>
            <a:rect l="l" t="t" r="r" b="b"/>
            <a:pathLst>
              <a:path w="801371" h="0">
                <a:moveTo>
                  <a:pt x="0" y="0"/>
                </a:moveTo>
                <a:lnTo>
                  <a:pt x="801371" y="0"/>
                </a:lnTo>
              </a:path>
            </a:pathLst>
          </a:custGeom>
          <a:ln w="46456">
            <a:solidFill>
              <a:srgbClr val="CCA07C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19999577" y="6556316"/>
            <a:ext cx="0" cy="6440275"/>
          </a:xfrm>
          <a:custGeom>
            <a:avLst/>
            <a:gdLst/>
            <a:ahLst/>
            <a:cxnLst/>
            <a:rect l="l" t="t" r="r" b="b"/>
            <a:pathLst>
              <a:path w="0" h="6440275">
                <a:moveTo>
                  <a:pt x="0" y="6440275"/>
                </a:moveTo>
                <a:lnTo>
                  <a:pt x="0" y="0"/>
                </a:lnTo>
              </a:path>
            </a:pathLst>
          </a:custGeom>
          <a:ln w="34842">
            <a:solidFill>
              <a:srgbClr val="AF9774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19000759" y="8743688"/>
            <a:ext cx="743304" cy="0"/>
          </a:xfrm>
          <a:custGeom>
            <a:avLst/>
            <a:gdLst/>
            <a:ahLst/>
            <a:cxnLst/>
            <a:rect l="l" t="t" r="r" b="b"/>
            <a:pathLst>
              <a:path w="743304" h="0">
                <a:moveTo>
                  <a:pt x="0" y="0"/>
                </a:moveTo>
                <a:lnTo>
                  <a:pt x="743304" y="0"/>
                </a:lnTo>
              </a:path>
            </a:pathLst>
          </a:custGeom>
          <a:ln w="34842">
            <a:solidFill>
              <a:srgbClr val="9C8364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137101" y="8259412"/>
            <a:ext cx="717550" cy="101028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6600" spc="3229">
                <a:solidFill>
                  <a:srgbClr val="3A2316"/>
                </a:solidFill>
                <a:latin typeface="Arial"/>
                <a:cs typeface="Arial"/>
              </a:rPr>
              <a:t>-</a:t>
            </a:r>
            <a:endParaRPr sz="6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-12700" y="4682249"/>
            <a:ext cx="351790" cy="7543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5940"/>
              </a:lnSpc>
            </a:pPr>
            <a:r>
              <a:rPr dirty="0" smtClean="0" baseline="7716" sz="8100" spc="-2700">
                <a:solidFill>
                  <a:srgbClr val="464138"/>
                </a:solidFill>
                <a:latin typeface="Arial"/>
                <a:cs typeface="Arial"/>
              </a:rPr>
              <a:t>-</a:t>
            </a:r>
            <a:r>
              <a:rPr dirty="0" smtClean="0" sz="2250" spc="700">
                <a:solidFill>
                  <a:srgbClr val="62623F"/>
                </a:solidFill>
                <a:latin typeface="Times New Roman"/>
                <a:cs typeface="Times New Roman"/>
              </a:rPr>
              <a:t>'-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-12700" y="4965216"/>
            <a:ext cx="692150" cy="68961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  <a:tabLst>
                <a:tab pos="395605" algn="l"/>
              </a:tabLst>
            </a:pPr>
            <a:r>
              <a:rPr dirty="0" smtClean="0" sz="600" spc="515">
                <a:solidFill>
                  <a:srgbClr val="3D2F18"/>
                </a:solidFill>
                <a:latin typeface="Times New Roman"/>
                <a:cs typeface="Times New Roman"/>
              </a:rPr>
              <a:t>-</a:t>
            </a:r>
            <a:r>
              <a:rPr dirty="0" smtClean="0" sz="600" spc="515">
                <a:solidFill>
                  <a:srgbClr val="3D2F18"/>
                </a:solidFill>
                <a:latin typeface="Times New Roman"/>
                <a:cs typeface="Times New Roman"/>
              </a:rPr>
              <a:t>	</a:t>
            </a:r>
            <a:r>
              <a:rPr dirty="0" smtClean="0" sz="600" spc="155">
                <a:solidFill>
                  <a:srgbClr val="62623F"/>
                </a:solidFill>
                <a:latin typeface="Times New Roman"/>
                <a:cs typeface="Times New Roman"/>
              </a:rPr>
              <a:t>-</a:t>
            </a:r>
            <a:r>
              <a:rPr dirty="0" smtClean="0" sz="600" spc="155">
                <a:solidFill>
                  <a:srgbClr val="62623F"/>
                </a:solidFill>
                <a:latin typeface="Times New Roman"/>
                <a:cs typeface="Times New Roman"/>
              </a:rPr>
              <a:t>  </a:t>
            </a:r>
            <a:r>
              <a:rPr dirty="0" smtClean="0" sz="600" spc="-75">
                <a:solidFill>
                  <a:srgbClr val="62623F"/>
                </a:solidFill>
                <a:latin typeface="Times New Roman"/>
                <a:cs typeface="Times New Roman"/>
              </a:rPr>
              <a:t> </a:t>
            </a:r>
            <a:r>
              <a:rPr dirty="0" smtClean="0" sz="4450" spc="-745">
                <a:solidFill>
                  <a:srgbClr val="62623F"/>
                </a:solidFill>
                <a:latin typeface="Times New Roman"/>
                <a:cs typeface="Times New Roman"/>
              </a:rPr>
              <a:t>--</a:t>
            </a:r>
            <a:endParaRPr sz="44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402733" cy="20104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44860" y="3722981"/>
            <a:ext cx="1093625" cy="4421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4211622"/>
            <a:ext cx="20104100" cy="91911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6494367" y="4082110"/>
            <a:ext cx="0" cy="358377"/>
          </a:xfrm>
          <a:custGeom>
            <a:avLst/>
            <a:gdLst/>
            <a:ahLst/>
            <a:cxnLst/>
            <a:rect l="l" t="t" r="r" b="b"/>
            <a:pathLst>
              <a:path w="0" h="358377">
                <a:moveTo>
                  <a:pt x="0" y="358377"/>
                </a:moveTo>
                <a:lnTo>
                  <a:pt x="0" y="0"/>
                </a:lnTo>
              </a:path>
            </a:pathLst>
          </a:custGeom>
          <a:ln w="69644">
            <a:solidFill>
              <a:srgbClr val="BCB3A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6453740" y="4469505"/>
            <a:ext cx="568765" cy="0"/>
          </a:xfrm>
          <a:custGeom>
            <a:avLst/>
            <a:gdLst/>
            <a:ahLst/>
            <a:cxnLst/>
            <a:rect l="l" t="t" r="r" b="b"/>
            <a:pathLst>
              <a:path w="568765" h="0">
                <a:moveTo>
                  <a:pt x="0" y="0"/>
                </a:moveTo>
                <a:lnTo>
                  <a:pt x="568765" y="0"/>
                </a:lnTo>
              </a:path>
            </a:pathLst>
          </a:custGeom>
          <a:ln w="58037">
            <a:solidFill>
              <a:srgbClr val="C3C3CC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7649309" y="4533107"/>
            <a:ext cx="0" cy="774792"/>
          </a:xfrm>
          <a:custGeom>
            <a:avLst/>
            <a:gdLst/>
            <a:ahLst/>
            <a:cxnLst/>
            <a:rect l="l" t="t" r="r" b="b"/>
            <a:pathLst>
              <a:path w="0" h="774792">
                <a:moveTo>
                  <a:pt x="0" y="774792"/>
                </a:moveTo>
                <a:lnTo>
                  <a:pt x="0" y="0"/>
                </a:lnTo>
              </a:path>
            </a:pathLst>
          </a:custGeom>
          <a:ln w="58037">
            <a:solidFill>
              <a:srgbClr val="CCCCD4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510727" y="13356476"/>
            <a:ext cx="998240" cy="0"/>
          </a:xfrm>
          <a:custGeom>
            <a:avLst/>
            <a:gdLst/>
            <a:ahLst/>
            <a:cxnLst/>
            <a:rect l="l" t="t" r="r" b="b"/>
            <a:pathLst>
              <a:path w="998240" h="0">
                <a:moveTo>
                  <a:pt x="0" y="0"/>
                </a:moveTo>
                <a:lnTo>
                  <a:pt x="998240" y="0"/>
                </a:lnTo>
              </a:path>
            </a:pathLst>
          </a:custGeom>
          <a:ln w="23214">
            <a:solidFill>
              <a:srgbClr val="A3908C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4085822" y="13327564"/>
            <a:ext cx="1044669" cy="0"/>
          </a:xfrm>
          <a:custGeom>
            <a:avLst/>
            <a:gdLst/>
            <a:ahLst/>
            <a:cxnLst/>
            <a:rect l="l" t="t" r="r" b="b"/>
            <a:pathLst>
              <a:path w="1044669" h="0">
                <a:moveTo>
                  <a:pt x="0" y="0"/>
                </a:moveTo>
                <a:lnTo>
                  <a:pt x="1044669" y="0"/>
                </a:lnTo>
              </a:path>
            </a:pathLst>
          </a:custGeom>
          <a:ln w="58037">
            <a:solidFill>
              <a:srgbClr val="A8908C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6998199" y="4124696"/>
            <a:ext cx="122555" cy="29337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850" spc="110">
                <a:solidFill>
                  <a:srgbClr val="7B7980"/>
                </a:solidFill>
                <a:latin typeface="Arial"/>
                <a:cs typeface="Arial"/>
              </a:rPr>
              <a:t>•</a:t>
            </a:r>
            <a:endParaRPr sz="185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047118" y="4335139"/>
            <a:ext cx="591198" cy="237402"/>
          </a:xfrm>
          <a:custGeom>
            <a:avLst/>
            <a:gdLst/>
            <a:ahLst/>
            <a:cxnLst/>
            <a:rect l="l" t="t" r="r" b="b"/>
            <a:pathLst>
              <a:path w="591198" h="237402">
                <a:moveTo>
                  <a:pt x="0" y="0"/>
                </a:moveTo>
                <a:lnTo>
                  <a:pt x="591198" y="0"/>
                </a:lnTo>
                <a:lnTo>
                  <a:pt x="591198" y="237402"/>
                </a:lnTo>
                <a:lnTo>
                  <a:pt x="0" y="237402"/>
                </a:lnTo>
                <a:lnTo>
                  <a:pt x="0" y="0"/>
                </a:lnTo>
                <a:close/>
              </a:path>
            </a:pathLst>
          </a:custGeom>
          <a:solidFill>
            <a:srgbClr val="DFDFE6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7614486" y="4346015"/>
            <a:ext cx="231140" cy="20955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>
              <a:lnSpc>
                <a:spcPct val="100000"/>
              </a:lnSpc>
            </a:pPr>
            <a:r>
              <a:rPr dirty="0" smtClean="0" sz="1200" spc="1410">
                <a:solidFill>
                  <a:srgbClr val="7B7980"/>
                </a:solidFill>
                <a:latin typeface="Arial"/>
                <a:cs typeface="Arial"/>
              </a:rPr>
              <a:t>·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663447" y="4364845"/>
            <a:ext cx="68341" cy="190466"/>
          </a:xfrm>
          <a:custGeom>
            <a:avLst/>
            <a:gdLst/>
            <a:ahLst/>
            <a:cxnLst/>
            <a:rect l="l" t="t" r="r" b="b"/>
            <a:pathLst>
              <a:path w="68341" h="190466">
                <a:moveTo>
                  <a:pt x="0" y="0"/>
                </a:moveTo>
                <a:lnTo>
                  <a:pt x="68341" y="0"/>
                </a:lnTo>
                <a:lnTo>
                  <a:pt x="68341" y="190466"/>
                </a:lnTo>
                <a:lnTo>
                  <a:pt x="0" y="190466"/>
                </a:lnTo>
                <a:lnTo>
                  <a:pt x="0" y="0"/>
                </a:lnTo>
                <a:close/>
              </a:path>
            </a:pathLst>
          </a:custGeom>
          <a:solidFill>
            <a:srgbClr val="DFDFE6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7044628" y="4346015"/>
            <a:ext cx="708025" cy="21844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baseline="-9259" sz="1800" spc="217">
                <a:solidFill>
                  <a:srgbClr val="C3C3CC"/>
                </a:solidFill>
                <a:latin typeface="Arial"/>
                <a:cs typeface="Arial"/>
              </a:rPr>
              <a:t>r</a:t>
            </a:r>
            <a:r>
              <a:rPr dirty="0" smtClean="0" sz="1200" spc="955">
                <a:solidFill>
                  <a:srgbClr val="C3C3CC"/>
                </a:solidFill>
                <a:latin typeface="Arial"/>
                <a:cs typeface="Arial"/>
              </a:rPr>
              <a:t>---</a:t>
            </a:r>
            <a:r>
              <a:rPr dirty="0" smtClean="0" sz="1200" spc="-105">
                <a:solidFill>
                  <a:srgbClr val="C3C3CC"/>
                </a:solidFill>
                <a:latin typeface="Arial"/>
                <a:cs typeface="Arial"/>
              </a:rPr>
              <a:t> </a:t>
            </a:r>
            <a:r>
              <a:rPr dirty="0" smtClean="0" baseline="-5050" sz="1650" spc="240">
                <a:solidFill>
                  <a:srgbClr val="C3C3CC"/>
                </a:solidFill>
                <a:latin typeface="Arial"/>
                <a:cs typeface="Arial"/>
              </a:rPr>
              <a:t>r</a:t>
            </a:r>
            <a:endParaRPr baseline="-5050" sz="165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732655" y="4202949"/>
            <a:ext cx="459966" cy="190466"/>
          </a:xfrm>
          <a:custGeom>
            <a:avLst/>
            <a:gdLst/>
            <a:ahLst/>
            <a:cxnLst/>
            <a:rect l="l" t="t" r="r" b="b"/>
            <a:pathLst>
              <a:path w="459966" h="190466">
                <a:moveTo>
                  <a:pt x="0" y="0"/>
                </a:moveTo>
                <a:lnTo>
                  <a:pt x="459966" y="0"/>
                </a:lnTo>
                <a:lnTo>
                  <a:pt x="459966" y="190466"/>
                </a:lnTo>
                <a:lnTo>
                  <a:pt x="0" y="190466"/>
                </a:lnTo>
                <a:lnTo>
                  <a:pt x="0" y="0"/>
                </a:lnTo>
                <a:close/>
              </a:path>
            </a:pathLst>
          </a:custGeom>
          <a:solidFill>
            <a:srgbClr val="DFDFE6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8183250" y="4208383"/>
            <a:ext cx="589280" cy="49022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>
              <a:lnSpc>
                <a:spcPct val="100000"/>
              </a:lnSpc>
            </a:pPr>
            <a:r>
              <a:rPr dirty="0" smtClean="0" sz="1100" spc="380">
                <a:solidFill>
                  <a:srgbClr val="7B7980"/>
                </a:solidFill>
                <a:latin typeface="Arial"/>
                <a:cs typeface="Arial"/>
              </a:rPr>
              <a:t>•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740408" y="4049371"/>
            <a:ext cx="612140" cy="64897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>
              <a:lnSpc>
                <a:spcPct val="100000"/>
              </a:lnSpc>
            </a:pPr>
            <a:r>
              <a:rPr dirty="0" smtClean="0" sz="3900" spc="155">
                <a:solidFill>
                  <a:srgbClr val="7B7980"/>
                </a:solidFill>
                <a:latin typeface="Times New Roman"/>
                <a:cs typeface="Times New Roman"/>
              </a:rPr>
              <a:t>·</a:t>
            </a:r>
            <a:endParaRPr sz="39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888453" y="4172088"/>
            <a:ext cx="122555" cy="27813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750" spc="145">
                <a:solidFill>
                  <a:srgbClr val="7B7980"/>
                </a:solidFill>
                <a:latin typeface="Arial"/>
                <a:cs typeface="Arial"/>
              </a:rPr>
              <a:t>•</a:t>
            </a:r>
            <a:endParaRPr sz="17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526862" y="4136261"/>
            <a:ext cx="122555" cy="29337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850" spc="110">
                <a:solidFill>
                  <a:srgbClr val="7B7980"/>
                </a:solidFill>
                <a:latin typeface="Arial"/>
                <a:cs typeface="Arial"/>
              </a:rPr>
              <a:t>•</a:t>
            </a:r>
            <a:endParaRPr sz="18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203614" y="5242070"/>
            <a:ext cx="714375" cy="50419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860"/>
              </a:lnSpc>
            </a:pPr>
            <a:r>
              <a:rPr dirty="0" smtClean="0" sz="3250" spc="-445" i="1">
                <a:solidFill>
                  <a:srgbClr val="543F3B"/>
                </a:solidFill>
                <a:latin typeface="Arial"/>
                <a:cs typeface="Arial"/>
              </a:rPr>
              <a:t>r</a:t>
            </a:r>
            <a:r>
              <a:rPr dirty="0" smtClean="0" baseline="45833" sz="3000" spc="-89">
                <a:solidFill>
                  <a:srgbClr val="5E606B"/>
                </a:solidFill>
                <a:latin typeface="Arial"/>
                <a:cs typeface="Arial"/>
              </a:rPr>
              <a:t>,</a:t>
            </a:r>
            <a:r>
              <a:rPr dirty="0" smtClean="0" sz="3250" spc="105" i="1">
                <a:solidFill>
                  <a:srgbClr val="543F3B"/>
                </a:solidFill>
                <a:latin typeface="Arial"/>
                <a:cs typeface="Arial"/>
              </a:rPr>
              <a:t>n</a:t>
            </a:r>
            <a:endParaRPr sz="3250">
              <a:latin typeface="Arial"/>
              <a:cs typeface="Arial"/>
            </a:endParaRPr>
          </a:p>
          <a:p>
            <a:pPr marL="453390">
              <a:lnSpc>
                <a:spcPts val="640"/>
              </a:lnSpc>
            </a:pPr>
            <a:r>
              <a:rPr dirty="0" smtClean="0" sz="1250" spc="395" i="1">
                <a:solidFill>
                  <a:srgbClr val="996257"/>
                </a:solidFill>
                <a:latin typeface="Times New Roman"/>
                <a:cs typeface="Times New Roman"/>
              </a:rPr>
              <a:t>'</a:t>
            </a:r>
            <a:r>
              <a:rPr dirty="0" smtClean="0" sz="1250" spc="370" i="1">
                <a:solidFill>
                  <a:srgbClr val="996257"/>
                </a:solidFill>
                <a:latin typeface="Times New Roman"/>
                <a:cs typeface="Times New Roman"/>
              </a:rPr>
              <a:t>)</a:t>
            </a:r>
            <a:r>
              <a:rPr dirty="0" smtClean="0" sz="1250" spc="-240" i="1">
                <a:solidFill>
                  <a:srgbClr val="543F3B"/>
                </a:solidFill>
                <a:latin typeface="Times New Roman"/>
                <a:cs typeface="Times New Roman"/>
              </a:rPr>
              <a:t>µ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813513" y="5242070"/>
            <a:ext cx="54610" cy="50419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3250" spc="-690">
                <a:solidFill>
                  <a:srgbClr val="A1A5AE"/>
                </a:solidFill>
                <a:latin typeface="Arial"/>
                <a:cs typeface="Arial"/>
              </a:rPr>
              <a:t>.</a:t>
            </a:r>
            <a:endParaRPr sz="325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730560" y="4371468"/>
            <a:ext cx="451772" cy="0"/>
          </a:xfrm>
          <a:custGeom>
            <a:avLst/>
            <a:gdLst/>
            <a:ahLst/>
            <a:cxnLst/>
            <a:rect l="l" t="t" r="r" b="b"/>
            <a:pathLst>
              <a:path w="451772" h="0">
                <a:moveTo>
                  <a:pt x="0" y="0"/>
                </a:moveTo>
                <a:lnTo>
                  <a:pt x="451772" y="0"/>
                </a:lnTo>
              </a:path>
            </a:pathLst>
          </a:custGeom>
          <a:ln w="8795">
            <a:solidFill>
              <a:srgbClr val="C2C2C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graphicFrame>
        <p:nvGraphicFramePr>
          <p:cNvPr id="15" name="object 15"/>
          <p:cNvGraphicFramePr>
            <a:graphicFrameLocks noGrp="1"/>
          </p:cNvGraphicFramePr>
          <p:nvPr/>
        </p:nvGraphicFramePr>
        <p:xfrm>
          <a:off x="8235484" y="4024609"/>
          <a:ext cx="1664885" cy="1764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9928"/>
                <a:gridCol w="86491"/>
                <a:gridCol w="43952"/>
                <a:gridCol w="541072"/>
                <a:gridCol w="526029"/>
              </a:tblGrid>
              <a:tr h="673466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dirty="0" smtClean="0" sz="3900">
                          <a:solidFill>
                            <a:srgbClr val="C3C3CC"/>
                          </a:solidFill>
                          <a:latin typeface="Times New Roman"/>
                          <a:cs typeface="Times New Roman"/>
                        </a:rPr>
                        <a:t>r---</a:t>
                      </a:r>
                      <a:endParaRPr sz="3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DFDFE6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</a:pPr>
                      <a:r>
                        <a:rPr dirty="0" smtClean="0" sz="3900">
                          <a:solidFill>
                            <a:srgbClr val="C3C3CC"/>
                          </a:solidFill>
                          <a:latin typeface="Times New Roman"/>
                          <a:cs typeface="Times New Roman"/>
                        </a:rPr>
                        <a:t>r--</a:t>
                      </a:r>
                      <a:r>
                        <a:rPr dirty="0" smtClean="0" sz="3900" spc="-35">
                          <a:solidFill>
                            <a:srgbClr val="C3C3CC"/>
                          </a:solidFill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dirty="0" smtClean="0" sz="3900" spc="-1215">
                          <a:solidFill>
                            <a:srgbClr val="7B7980"/>
                          </a:solidFill>
                          <a:latin typeface="Times New Roman"/>
                          <a:cs typeface="Times New Roman"/>
                        </a:rPr>
                        <a:t>·</a:t>
                      </a:r>
                      <a:endParaRPr sz="3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DFDFE6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4445">
                        <a:lnSpc>
                          <a:spcPct val="100000"/>
                        </a:lnSpc>
                      </a:pPr>
                      <a:r>
                        <a:rPr dirty="0" smtClean="0" sz="3900">
                          <a:solidFill>
                            <a:srgbClr val="C3C3CC"/>
                          </a:solidFill>
                          <a:latin typeface="Times New Roman"/>
                          <a:cs typeface="Times New Roman"/>
                        </a:rPr>
                        <a:t>r--</a:t>
                      </a:r>
                      <a:endParaRPr sz="3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DFDFE6"/>
                    </a:solidFill>
                  </a:tcPr>
                </a:tc>
              </a:tr>
              <a:tr h="309157">
                <a:tc gridSpan="3" rowSpan="2">
                  <a:txBody>
                    <a:bodyPr/>
                    <a:lstStyle/>
                    <a:p>
                      <a:pPr/>
                      <a:endParaRPr sz="3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4822">
                      <a:solidFill>
                        <a:srgbClr val="C8CCD8"/>
                      </a:solidFill>
                      <a:prstDash val="solid"/>
                    </a:lnL>
                    <a:lnR w="46429">
                      <a:solidFill>
                        <a:srgbClr val="C8C8D4"/>
                      </a:solidFill>
                      <a:prstDash val="solid"/>
                    </a:lnR>
                  </a:tcPr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/>
                      <a:endParaRPr sz="3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46429">
                      <a:solidFill>
                        <a:srgbClr val="C8C8D4"/>
                      </a:solidFill>
                      <a:prstDash val="solid"/>
                    </a:lnL>
                    <a:lnR w="34822">
                      <a:solidFill>
                        <a:srgbClr val="CCCFD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/>
                      <a:endParaRPr sz="3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4822">
                      <a:solidFill>
                        <a:srgbClr val="CCCFD4"/>
                      </a:solidFill>
                      <a:prstDash val="solid"/>
                    </a:lnL>
                  </a:tcPr>
                </a:tc>
              </a:tr>
              <a:tr h="218233">
                <a:tc gridSpan="3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4822">
                      <a:solidFill>
                        <a:srgbClr val="C8CCD8"/>
                      </a:solidFill>
                      <a:prstDash val="solid"/>
                    </a:lnL>
                    <a:lnR w="46429">
                      <a:solidFill>
                        <a:srgbClr val="C8C8D4"/>
                      </a:solidFill>
                      <a:prstDash val="solid"/>
                    </a:lnR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 rowSpan="2">
                  <a:txBody>
                    <a:bodyPr/>
                    <a:lstStyle/>
                    <a:p>
                      <a:pPr/>
                      <a:endParaRPr sz="3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563463">
                <a:tc>
                  <a:txBody>
                    <a:bodyPr/>
                    <a:lstStyle/>
                    <a:p>
                      <a:pPr/>
                      <a:endParaRPr sz="3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</a:pPr>
                      <a:r>
                        <a:rPr dirty="0" smtClean="0" sz="3250">
                          <a:solidFill>
                            <a:srgbClr val="A1A5AE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dirty="0" smtClean="0" sz="3250">
                          <a:solidFill>
                            <a:srgbClr val="A1A5AE"/>
                          </a:solidFill>
                          <a:latin typeface="Arial"/>
                          <a:cs typeface="Arial"/>
                        </a:rPr>
                        <a:t>..</a:t>
                      </a:r>
                      <a:endParaRPr sz="32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solidFill>
                      <a:srgbClr val="DFDFE6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07966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10819914"/>
            <a:ext cx="20104100" cy="25828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826558" y="10599283"/>
            <a:ext cx="3602990" cy="104965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6450" spc="-8375">
                <a:solidFill>
                  <a:srgbClr val="130E13"/>
                </a:solidFill>
                <a:latin typeface="Courier New"/>
                <a:cs typeface="Courier New"/>
              </a:rPr>
              <a:t>·</a:t>
            </a:r>
            <a:r>
              <a:rPr dirty="0" smtClean="0" sz="6450" spc="4255">
                <a:solidFill>
                  <a:srgbClr val="423A46"/>
                </a:solidFill>
                <a:latin typeface="Courier New"/>
                <a:cs typeface="Courier New"/>
              </a:rPr>
              <a:t>·</a:t>
            </a:r>
            <a:endParaRPr sz="6450">
              <a:latin typeface="Courier New"/>
              <a:cs typeface="Courier Ne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719960" y="11053840"/>
            <a:ext cx="493395" cy="68008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4150" spc="-50">
                <a:solidFill>
                  <a:srgbClr val="423A46"/>
                </a:solidFill>
                <a:latin typeface="Courier New"/>
                <a:cs typeface="Courier New"/>
              </a:rPr>
              <a:t>•</a:t>
            </a:r>
            <a:r>
              <a:rPr dirty="0" smtClean="0" sz="4150" spc="-1925">
                <a:solidFill>
                  <a:srgbClr val="423A46"/>
                </a:solidFill>
                <a:latin typeface="Courier New"/>
                <a:cs typeface="Courier New"/>
              </a:rPr>
              <a:t> </a:t>
            </a:r>
            <a:r>
              <a:rPr dirty="0" smtClean="0" sz="1100" spc="5">
                <a:solidFill>
                  <a:srgbClr val="BF7B2B"/>
                </a:solidFill>
                <a:latin typeface="Courier New"/>
                <a:cs typeface="Courier New"/>
              </a:rPr>
              <a:t>•</a:t>
            </a:r>
            <a:endParaRPr sz="110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" y="1803400"/>
            <a:ext cx="15900400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152400" y="2743200"/>
            <a:ext cx="16764000" cy="5080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10284258" y="2709004"/>
            <a:ext cx="0" cy="645604"/>
          </a:xfrm>
          <a:custGeom>
            <a:avLst/>
            <a:gdLst/>
            <a:ahLst/>
            <a:cxnLst/>
            <a:rect l="l" t="t" r="r" b="b"/>
            <a:pathLst>
              <a:path w="0" h="645604">
                <a:moveTo>
                  <a:pt x="0" y="645604"/>
                </a:moveTo>
                <a:lnTo>
                  <a:pt x="0" y="0"/>
                </a:lnTo>
              </a:path>
            </a:pathLst>
          </a:custGeom>
          <a:ln w="63404">
            <a:solidFill>
              <a:srgbClr val="B8B3B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6022392" y="2661505"/>
            <a:ext cx="63404" cy="0"/>
          </a:xfrm>
          <a:custGeom>
            <a:avLst/>
            <a:gdLst/>
            <a:ahLst/>
            <a:cxnLst/>
            <a:rect l="l" t="t" r="r" b="b"/>
            <a:pathLst>
              <a:path w="63404" h="0">
                <a:moveTo>
                  <a:pt x="0" y="0"/>
                </a:moveTo>
                <a:lnTo>
                  <a:pt x="63404" y="0"/>
                </a:lnTo>
              </a:path>
            </a:pathLst>
          </a:custGeom>
          <a:ln w="63404">
            <a:solidFill>
              <a:srgbClr val="9C9CA8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16054096" y="2740706"/>
            <a:ext cx="0" cy="424018"/>
          </a:xfrm>
          <a:custGeom>
            <a:avLst/>
            <a:gdLst/>
            <a:ahLst/>
            <a:cxnLst/>
            <a:rect l="l" t="t" r="r" b="b"/>
            <a:pathLst>
              <a:path w="0" h="424018">
                <a:moveTo>
                  <a:pt x="0" y="424018"/>
                </a:moveTo>
                <a:lnTo>
                  <a:pt x="0" y="0"/>
                </a:lnTo>
              </a:path>
            </a:pathLst>
          </a:custGeom>
          <a:ln w="63404">
            <a:solidFill>
              <a:srgbClr val="9C9CA8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15990684" y="2709004"/>
            <a:ext cx="634047" cy="0"/>
          </a:xfrm>
          <a:custGeom>
            <a:avLst/>
            <a:gdLst/>
            <a:ahLst/>
            <a:cxnLst/>
            <a:rect l="l" t="t" r="r" b="b"/>
            <a:pathLst>
              <a:path w="634047" h="0">
                <a:moveTo>
                  <a:pt x="0" y="0"/>
                </a:moveTo>
                <a:lnTo>
                  <a:pt x="634047" y="0"/>
                </a:lnTo>
              </a:path>
            </a:pathLst>
          </a:custGeom>
          <a:ln w="63404">
            <a:solidFill>
              <a:srgbClr val="9090A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16675455" y="2645709"/>
            <a:ext cx="0" cy="519014"/>
          </a:xfrm>
          <a:custGeom>
            <a:avLst/>
            <a:gdLst/>
            <a:ahLst/>
            <a:cxnLst/>
            <a:rect l="l" t="t" r="r" b="b"/>
            <a:pathLst>
              <a:path w="0" h="519014">
                <a:moveTo>
                  <a:pt x="0" y="519014"/>
                </a:moveTo>
                <a:lnTo>
                  <a:pt x="0" y="0"/>
                </a:lnTo>
              </a:path>
            </a:pathLst>
          </a:custGeom>
          <a:ln w="101447">
            <a:solidFill>
              <a:srgbClr val="9797A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16878351" y="2658369"/>
            <a:ext cx="0" cy="1443114"/>
          </a:xfrm>
          <a:custGeom>
            <a:avLst/>
            <a:gdLst/>
            <a:ahLst/>
            <a:cxnLst/>
            <a:rect l="l" t="t" r="r" b="b"/>
            <a:pathLst>
              <a:path w="0" h="1443114">
                <a:moveTo>
                  <a:pt x="0" y="1443114"/>
                </a:moveTo>
                <a:lnTo>
                  <a:pt x="0" y="0"/>
                </a:lnTo>
              </a:path>
            </a:pathLst>
          </a:custGeom>
          <a:ln w="3175">
            <a:solidFill>
              <a:srgbClr val="8E8C9C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7849493" y="2246153"/>
            <a:ext cx="131445" cy="30734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950" spc="150">
                <a:solidFill>
                  <a:srgbClr val="595060"/>
                </a:solidFill>
                <a:latin typeface="Arial"/>
                <a:cs typeface="Arial"/>
              </a:rPr>
              <a:t>•</a:t>
            </a:r>
            <a:endParaRPr sz="1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028708" y="2252421"/>
            <a:ext cx="131445" cy="3302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100" spc="95">
                <a:solidFill>
                  <a:srgbClr val="363442"/>
                </a:solidFill>
                <a:latin typeface="Arial"/>
                <a:cs typeface="Arial"/>
              </a:rPr>
              <a:t>•</a:t>
            </a:r>
            <a:endParaRPr sz="21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081343" y="3448830"/>
            <a:ext cx="704215" cy="79565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13664">
              <a:lnSpc>
                <a:spcPts val="1955"/>
              </a:lnSpc>
            </a:pPr>
            <a:r>
              <a:rPr dirty="0" smtClean="0" sz="1750" spc="-204">
                <a:solidFill>
                  <a:srgbClr val="595060"/>
                </a:solidFill>
                <a:latin typeface="Arial"/>
                <a:cs typeface="Arial"/>
              </a:rPr>
              <a:t>•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ts val="4250"/>
              </a:lnSpc>
            </a:pPr>
            <a:r>
              <a:rPr dirty="0" smtClean="0" sz="4350" spc="254">
                <a:solidFill>
                  <a:srgbClr val="332828"/>
                </a:solidFill>
                <a:latin typeface="Arial"/>
                <a:cs typeface="Arial"/>
              </a:rPr>
              <a:t>'</a:t>
            </a:r>
            <a:r>
              <a:rPr dirty="0" smtClean="0" sz="4350" spc="340">
                <a:solidFill>
                  <a:srgbClr val="74443B"/>
                </a:solidFill>
                <a:latin typeface="Arial"/>
                <a:cs typeface="Arial"/>
              </a:rPr>
              <a:t>'"'</a:t>
            </a:r>
            <a:endParaRPr sz="4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16780536" y="9623069"/>
            <a:ext cx="581041" cy="0"/>
          </a:xfrm>
          <a:custGeom>
            <a:avLst/>
            <a:gdLst/>
            <a:ahLst/>
            <a:cxnLst/>
            <a:rect l="l" t="t" r="r" b="b"/>
            <a:pathLst>
              <a:path w="581041" h="0">
                <a:moveTo>
                  <a:pt x="0" y="0"/>
                </a:moveTo>
                <a:lnTo>
                  <a:pt x="581041" y="0"/>
                </a:lnTo>
              </a:path>
            </a:pathLst>
          </a:custGeom>
          <a:ln w="58104">
            <a:solidFill>
              <a:srgbClr val="8C8777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4508896" y="13333172"/>
            <a:ext cx="4950490" cy="0"/>
          </a:xfrm>
          <a:custGeom>
            <a:avLst/>
            <a:gdLst/>
            <a:ahLst/>
            <a:cxnLst/>
            <a:rect l="l" t="t" r="r" b="b"/>
            <a:pathLst>
              <a:path w="4950490" h="0">
                <a:moveTo>
                  <a:pt x="0" y="0"/>
                </a:moveTo>
                <a:lnTo>
                  <a:pt x="4950490" y="0"/>
                </a:lnTo>
              </a:path>
            </a:pathLst>
          </a:custGeom>
          <a:ln w="34862">
            <a:solidFill>
              <a:srgbClr val="977744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2527298" y="13333172"/>
            <a:ext cx="3904604" cy="0"/>
          </a:xfrm>
          <a:custGeom>
            <a:avLst/>
            <a:gdLst/>
            <a:ahLst/>
            <a:cxnLst/>
            <a:rect l="l" t="t" r="r" b="b"/>
            <a:pathLst>
              <a:path w="3904604" h="0">
                <a:moveTo>
                  <a:pt x="0" y="0"/>
                </a:moveTo>
                <a:lnTo>
                  <a:pt x="3904604" y="0"/>
                </a:lnTo>
              </a:path>
            </a:pathLst>
          </a:custGeom>
          <a:ln w="46483">
            <a:solidFill>
              <a:srgbClr val="80643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14886330" y="12289702"/>
            <a:ext cx="0" cy="776707"/>
          </a:xfrm>
          <a:custGeom>
            <a:avLst/>
            <a:gdLst/>
            <a:ahLst/>
            <a:cxnLst/>
            <a:rect l="l" t="t" r="r" b="b"/>
            <a:pathLst>
              <a:path w="0" h="776707">
                <a:moveTo>
                  <a:pt x="0" y="776707"/>
                </a:moveTo>
                <a:lnTo>
                  <a:pt x="0" y="0"/>
                </a:lnTo>
              </a:path>
            </a:pathLst>
          </a:custGeom>
          <a:ln w="81346">
            <a:solidFill>
              <a:srgbClr val="4B442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14845656" y="13159303"/>
            <a:ext cx="81346" cy="0"/>
          </a:xfrm>
          <a:custGeom>
            <a:avLst/>
            <a:gdLst/>
            <a:ahLst/>
            <a:cxnLst/>
            <a:rect l="l" t="t" r="r" b="b"/>
            <a:pathLst>
              <a:path w="81346" h="0">
                <a:moveTo>
                  <a:pt x="0" y="0"/>
                </a:moveTo>
                <a:lnTo>
                  <a:pt x="81346" y="0"/>
                </a:lnTo>
              </a:path>
            </a:pathLst>
          </a:custGeom>
          <a:ln w="81346">
            <a:solidFill>
              <a:srgbClr val="4B442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5601258" y="12556372"/>
            <a:ext cx="2440381" cy="0"/>
          </a:xfrm>
          <a:custGeom>
            <a:avLst/>
            <a:gdLst/>
            <a:ahLst/>
            <a:cxnLst/>
            <a:rect l="l" t="t" r="r" b="b"/>
            <a:pathLst>
              <a:path w="2440381" h="0">
                <a:moveTo>
                  <a:pt x="0" y="0"/>
                </a:moveTo>
                <a:lnTo>
                  <a:pt x="2440381" y="0"/>
                </a:lnTo>
              </a:path>
            </a:pathLst>
          </a:custGeom>
          <a:ln w="34862">
            <a:solidFill>
              <a:srgbClr val="543F2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12573776" y="12950566"/>
            <a:ext cx="2068511" cy="0"/>
          </a:xfrm>
          <a:custGeom>
            <a:avLst/>
            <a:gdLst/>
            <a:ahLst/>
            <a:cxnLst/>
            <a:rect l="l" t="t" r="r" b="b"/>
            <a:pathLst>
              <a:path w="2068511" h="0">
                <a:moveTo>
                  <a:pt x="0" y="0"/>
                </a:moveTo>
                <a:lnTo>
                  <a:pt x="2068511" y="0"/>
                </a:lnTo>
              </a:path>
            </a:pathLst>
          </a:custGeom>
          <a:ln w="23241">
            <a:solidFill>
              <a:srgbClr val="6B5438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14828228" y="13107082"/>
            <a:ext cx="1603674" cy="0"/>
          </a:xfrm>
          <a:custGeom>
            <a:avLst/>
            <a:gdLst/>
            <a:ahLst/>
            <a:cxnLst/>
            <a:rect l="l" t="t" r="r" b="b"/>
            <a:pathLst>
              <a:path w="1603674" h="0">
                <a:moveTo>
                  <a:pt x="0" y="0"/>
                </a:moveTo>
                <a:lnTo>
                  <a:pt x="1603674" y="0"/>
                </a:lnTo>
              </a:path>
            </a:pathLst>
          </a:custGeom>
          <a:ln w="81346">
            <a:solidFill>
              <a:srgbClr val="74573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17162938" y="8613456"/>
            <a:ext cx="251460" cy="9017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5850" spc="-180">
                <a:solidFill>
                  <a:srgbClr val="BFC1BF"/>
                </a:solidFill>
                <a:latin typeface="Times New Roman"/>
                <a:cs typeface="Times New Roman"/>
              </a:rPr>
              <a:t>-</a:t>
            </a:r>
            <a:endParaRPr sz="58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9754586" y="6124258"/>
            <a:ext cx="480059" cy="101028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6600" spc="1245">
                <a:solidFill>
                  <a:srgbClr val="312F31"/>
                </a:solidFill>
                <a:latin typeface="Arial"/>
                <a:cs typeface="Arial"/>
              </a:rPr>
              <a:t>•</a:t>
            </a:r>
            <a:endParaRPr sz="6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11378362"/>
            <a:ext cx="8469782" cy="20243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15946228" y="6602732"/>
            <a:ext cx="0" cy="406143"/>
          </a:xfrm>
          <a:custGeom>
            <a:avLst/>
            <a:gdLst/>
            <a:ahLst/>
            <a:cxnLst/>
            <a:rect l="l" t="t" r="r" b="b"/>
            <a:pathLst>
              <a:path w="0" h="406143">
                <a:moveTo>
                  <a:pt x="0" y="406143"/>
                </a:moveTo>
                <a:lnTo>
                  <a:pt x="0" y="0"/>
                </a:lnTo>
              </a:path>
            </a:pathLst>
          </a:custGeom>
          <a:ln w="58070">
            <a:solidFill>
              <a:srgbClr val="BCA09C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3925370" y="7531059"/>
            <a:ext cx="987206" cy="0"/>
          </a:xfrm>
          <a:custGeom>
            <a:avLst/>
            <a:gdLst/>
            <a:ahLst/>
            <a:cxnLst/>
            <a:rect l="l" t="t" r="r" b="b"/>
            <a:pathLst>
              <a:path w="987206" h="0">
                <a:moveTo>
                  <a:pt x="0" y="0"/>
                </a:moveTo>
                <a:lnTo>
                  <a:pt x="987206" y="0"/>
                </a:lnTo>
              </a:path>
            </a:pathLst>
          </a:custGeom>
          <a:ln w="46456">
            <a:solidFill>
              <a:srgbClr val="A3838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14018282" y="7589080"/>
            <a:ext cx="0" cy="1160410"/>
          </a:xfrm>
          <a:custGeom>
            <a:avLst/>
            <a:gdLst/>
            <a:ahLst/>
            <a:cxnLst/>
            <a:rect l="l" t="t" r="r" b="b"/>
            <a:pathLst>
              <a:path w="0" h="1160410">
                <a:moveTo>
                  <a:pt x="0" y="1160410"/>
                </a:moveTo>
                <a:lnTo>
                  <a:pt x="0" y="0"/>
                </a:lnTo>
              </a:path>
            </a:pathLst>
          </a:custGeom>
          <a:ln w="69684">
            <a:solidFill>
              <a:srgbClr val="574844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20057643" y="7739932"/>
            <a:ext cx="0" cy="1520137"/>
          </a:xfrm>
          <a:custGeom>
            <a:avLst/>
            <a:gdLst/>
            <a:ahLst/>
            <a:cxnLst/>
            <a:rect l="l" t="t" r="r" b="b"/>
            <a:pathLst>
              <a:path w="0" h="1520137">
                <a:moveTo>
                  <a:pt x="0" y="1520137"/>
                </a:moveTo>
                <a:lnTo>
                  <a:pt x="0" y="0"/>
                </a:lnTo>
              </a:path>
            </a:pathLst>
          </a:custGeom>
          <a:ln w="23228">
            <a:solidFill>
              <a:srgbClr val="AC7C57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11660610" y="11209559"/>
            <a:ext cx="1103340" cy="0"/>
          </a:xfrm>
          <a:custGeom>
            <a:avLst/>
            <a:gdLst/>
            <a:ahLst/>
            <a:cxnLst/>
            <a:rect l="l" t="t" r="r" b="b"/>
            <a:pathLst>
              <a:path w="1103340" h="0">
                <a:moveTo>
                  <a:pt x="0" y="0"/>
                </a:moveTo>
                <a:lnTo>
                  <a:pt x="1103340" y="0"/>
                </a:lnTo>
              </a:path>
            </a:pathLst>
          </a:custGeom>
          <a:ln w="23228">
            <a:solidFill>
              <a:srgbClr val="54484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14355095" y="11331401"/>
            <a:ext cx="348424" cy="0"/>
          </a:xfrm>
          <a:custGeom>
            <a:avLst/>
            <a:gdLst/>
            <a:ahLst/>
            <a:cxnLst/>
            <a:rect l="l" t="t" r="r" b="b"/>
            <a:pathLst>
              <a:path w="348424" h="0">
                <a:moveTo>
                  <a:pt x="0" y="0"/>
                </a:moveTo>
                <a:lnTo>
                  <a:pt x="348424" y="0"/>
                </a:lnTo>
              </a:path>
            </a:pathLst>
          </a:custGeom>
          <a:ln w="46456">
            <a:solidFill>
              <a:srgbClr val="BFA38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6805893" y="13327308"/>
            <a:ext cx="487794" cy="0"/>
          </a:xfrm>
          <a:custGeom>
            <a:avLst/>
            <a:gdLst/>
            <a:ahLst/>
            <a:cxnLst/>
            <a:rect l="l" t="t" r="r" b="b"/>
            <a:pathLst>
              <a:path w="487794" h="0">
                <a:moveTo>
                  <a:pt x="0" y="0"/>
                </a:moveTo>
                <a:lnTo>
                  <a:pt x="487794" y="0"/>
                </a:lnTo>
              </a:path>
            </a:pathLst>
          </a:custGeom>
          <a:ln w="58070">
            <a:solidFill>
              <a:srgbClr val="776744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8501560" y="13344712"/>
            <a:ext cx="8350573" cy="0"/>
          </a:xfrm>
          <a:custGeom>
            <a:avLst/>
            <a:gdLst/>
            <a:ahLst/>
            <a:cxnLst/>
            <a:rect l="l" t="t" r="r" b="b"/>
            <a:pathLst>
              <a:path w="8350573" h="0">
                <a:moveTo>
                  <a:pt x="0" y="0"/>
                </a:moveTo>
                <a:lnTo>
                  <a:pt x="8350573" y="0"/>
                </a:lnTo>
              </a:path>
            </a:pathLst>
          </a:custGeom>
          <a:ln w="23228">
            <a:solidFill>
              <a:srgbClr val="AFA08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13924281" y="7389104"/>
            <a:ext cx="2405380" cy="260032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6600" spc="204">
                <a:solidFill>
                  <a:srgbClr val="4B3F3D"/>
                </a:solidFill>
                <a:latin typeface="Arial"/>
                <a:cs typeface="Arial"/>
              </a:rPr>
              <a:t>•</a:t>
            </a:r>
            <a:endParaRPr sz="6600">
              <a:latin typeface="Arial"/>
              <a:cs typeface="Arial"/>
            </a:endParaRPr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100"/>
              </a:lnSpc>
              <a:spcBef>
                <a:spcPts val="89"/>
              </a:spcBef>
            </a:pPr>
            <a:endParaRPr sz="1100"/>
          </a:p>
          <a:p>
            <a:pPr algn="r" marR="12700">
              <a:lnSpc>
                <a:spcPct val="100000"/>
              </a:lnSpc>
            </a:pPr>
            <a:r>
              <a:rPr dirty="0" smtClean="0" sz="6100" spc="125">
                <a:solidFill>
                  <a:srgbClr val="4B3F3D"/>
                </a:solidFill>
                <a:latin typeface="Arial"/>
                <a:cs typeface="Arial"/>
              </a:rPr>
              <a:t>•</a:t>
            </a:r>
            <a:endParaRPr sz="6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3268"/>
            <a:ext cx="69805" cy="59567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9563408"/>
            <a:ext cx="2233788" cy="38393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11983346" y="0"/>
            <a:ext cx="604984" cy="3257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3588882" y="0"/>
            <a:ext cx="814402" cy="8842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15147881" y="0"/>
            <a:ext cx="1721878" cy="34204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19685265" y="0"/>
            <a:ext cx="418835" cy="4421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4002204" y="4095279"/>
            <a:ext cx="16101894" cy="21872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2513012" y="9819363"/>
            <a:ext cx="814402" cy="30249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3932399" y="6305799"/>
            <a:ext cx="16171700" cy="709693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1986019" y="13344712"/>
            <a:ext cx="2322831" cy="0"/>
          </a:xfrm>
          <a:custGeom>
            <a:avLst/>
            <a:gdLst/>
            <a:ahLst/>
            <a:cxnLst/>
            <a:rect l="l" t="t" r="r" b="b"/>
            <a:pathLst>
              <a:path w="2322831" h="0">
                <a:moveTo>
                  <a:pt x="0" y="0"/>
                </a:moveTo>
                <a:lnTo>
                  <a:pt x="2322831" y="0"/>
                </a:lnTo>
              </a:path>
            </a:pathLst>
          </a:custGeom>
          <a:ln w="46456">
            <a:solidFill>
              <a:srgbClr val="CFA097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11707066" y="46416"/>
            <a:ext cx="0" cy="4073038"/>
          </a:xfrm>
          <a:custGeom>
            <a:avLst/>
            <a:gdLst/>
            <a:ahLst/>
            <a:cxnLst/>
            <a:rect l="l" t="t" r="r" b="b"/>
            <a:pathLst>
              <a:path w="0" h="4073038">
                <a:moveTo>
                  <a:pt x="0" y="4073038"/>
                </a:moveTo>
                <a:lnTo>
                  <a:pt x="0" y="0"/>
                </a:lnTo>
              </a:path>
            </a:pathLst>
          </a:custGeom>
          <a:ln w="69684">
            <a:solidFill>
              <a:srgbClr val="A88C7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12520061" y="58020"/>
            <a:ext cx="1091729" cy="0"/>
          </a:xfrm>
          <a:custGeom>
            <a:avLst/>
            <a:gdLst/>
            <a:ahLst/>
            <a:cxnLst/>
            <a:rect l="l" t="t" r="r" b="b"/>
            <a:pathLst>
              <a:path w="1091729" h="0">
                <a:moveTo>
                  <a:pt x="0" y="0"/>
                </a:moveTo>
                <a:lnTo>
                  <a:pt x="1091729" y="0"/>
                </a:lnTo>
              </a:path>
            </a:pathLst>
          </a:custGeom>
          <a:ln w="23228">
            <a:solidFill>
              <a:srgbClr val="9C703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14378317" y="5802"/>
            <a:ext cx="743316" cy="0"/>
          </a:xfrm>
          <a:custGeom>
            <a:avLst/>
            <a:gdLst/>
            <a:ahLst/>
            <a:cxnLst/>
            <a:rect l="l" t="t" r="r" b="b"/>
            <a:pathLst>
              <a:path w="743316" h="0">
                <a:moveTo>
                  <a:pt x="0" y="0"/>
                </a:moveTo>
                <a:lnTo>
                  <a:pt x="743316" y="0"/>
                </a:lnTo>
              </a:path>
            </a:pathLst>
          </a:custGeom>
          <a:ln w="23228">
            <a:solidFill>
              <a:srgbClr val="CCB8A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16794067" y="40614"/>
            <a:ext cx="3298422" cy="0"/>
          </a:xfrm>
          <a:custGeom>
            <a:avLst/>
            <a:gdLst/>
            <a:ahLst/>
            <a:cxnLst/>
            <a:rect l="l" t="t" r="r" b="b"/>
            <a:pathLst>
              <a:path w="3298422" h="0">
                <a:moveTo>
                  <a:pt x="0" y="0"/>
                </a:moveTo>
                <a:lnTo>
                  <a:pt x="3298422" y="0"/>
                </a:lnTo>
              </a:path>
            </a:pathLst>
          </a:custGeom>
          <a:ln w="23228">
            <a:solidFill>
              <a:srgbClr val="97908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16974084" y="23208"/>
            <a:ext cx="0" cy="6393857"/>
          </a:xfrm>
          <a:custGeom>
            <a:avLst/>
            <a:gdLst/>
            <a:ahLst/>
            <a:cxnLst/>
            <a:rect l="l" t="t" r="r" b="b"/>
            <a:pathLst>
              <a:path w="0" h="6393857">
                <a:moveTo>
                  <a:pt x="0" y="6393857"/>
                </a:moveTo>
                <a:lnTo>
                  <a:pt x="0" y="0"/>
                </a:lnTo>
              </a:path>
            </a:pathLst>
          </a:custGeom>
          <a:ln w="23228">
            <a:solidFill>
              <a:srgbClr val="A37C57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20057643" y="406143"/>
            <a:ext cx="0" cy="3655290"/>
          </a:xfrm>
          <a:custGeom>
            <a:avLst/>
            <a:gdLst/>
            <a:ahLst/>
            <a:cxnLst/>
            <a:rect l="l" t="t" r="r" b="b"/>
            <a:pathLst>
              <a:path w="0" h="3655290">
                <a:moveTo>
                  <a:pt x="0" y="3655290"/>
                </a:moveTo>
                <a:lnTo>
                  <a:pt x="0" y="0"/>
                </a:lnTo>
              </a:path>
            </a:pathLst>
          </a:custGeom>
          <a:ln w="34842">
            <a:solidFill>
              <a:srgbClr val="77675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12055491" y="812286"/>
            <a:ext cx="0" cy="406143"/>
          </a:xfrm>
          <a:custGeom>
            <a:avLst/>
            <a:gdLst/>
            <a:ahLst/>
            <a:cxnLst/>
            <a:rect l="l" t="t" r="r" b="b"/>
            <a:pathLst>
              <a:path w="0" h="406143">
                <a:moveTo>
                  <a:pt x="0" y="406143"/>
                </a:moveTo>
                <a:lnTo>
                  <a:pt x="0" y="0"/>
                </a:lnTo>
              </a:path>
            </a:pathLst>
          </a:custGeom>
          <a:ln w="34842">
            <a:solidFill>
              <a:srgbClr val="936434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20057643" y="6463482"/>
            <a:ext cx="0" cy="2668942"/>
          </a:xfrm>
          <a:custGeom>
            <a:avLst/>
            <a:gdLst/>
            <a:ahLst/>
            <a:cxnLst/>
            <a:rect l="l" t="t" r="r" b="b"/>
            <a:pathLst>
              <a:path w="0" h="2668942">
                <a:moveTo>
                  <a:pt x="0" y="2668942"/>
                </a:moveTo>
                <a:lnTo>
                  <a:pt x="0" y="0"/>
                </a:lnTo>
              </a:path>
            </a:pathLst>
          </a:custGeom>
          <a:ln w="34842">
            <a:solidFill>
              <a:srgbClr val="806457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3228734" y="9782254"/>
            <a:ext cx="836218" cy="0"/>
          </a:xfrm>
          <a:custGeom>
            <a:avLst/>
            <a:gdLst/>
            <a:ahLst/>
            <a:cxnLst/>
            <a:rect l="l" t="t" r="r" b="b"/>
            <a:pathLst>
              <a:path w="836218" h="0">
                <a:moveTo>
                  <a:pt x="0" y="0"/>
                </a:moveTo>
                <a:lnTo>
                  <a:pt x="836218" y="0"/>
                </a:lnTo>
              </a:path>
            </a:pathLst>
          </a:custGeom>
          <a:ln w="23228">
            <a:solidFill>
              <a:srgbClr val="A39C9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9719960" y="6241007"/>
            <a:ext cx="514350" cy="3606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300" spc="80">
                <a:solidFill>
                  <a:srgbClr val="8E5949"/>
                </a:solidFill>
                <a:latin typeface="Arial"/>
                <a:cs typeface="Arial"/>
              </a:rPr>
              <a:t>•</a:t>
            </a:r>
            <a:r>
              <a:rPr dirty="0" smtClean="0" sz="2300" spc="295">
                <a:solidFill>
                  <a:srgbClr val="8E5949"/>
                </a:solidFill>
                <a:latin typeface="Arial"/>
                <a:cs typeface="Arial"/>
              </a:rPr>
              <a:t> </a:t>
            </a:r>
            <a:r>
              <a:rPr dirty="0" smtClean="0" sz="1650" spc="1015">
                <a:solidFill>
                  <a:srgbClr val="A17452"/>
                </a:solidFill>
                <a:latin typeface="Courier New"/>
                <a:cs typeface="Courier New"/>
              </a:rPr>
              <a:t>•</a:t>
            </a:r>
            <a:endParaRPr sz="1650">
              <a:latin typeface="Courier New"/>
              <a:cs typeface="Courier Ne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685118" y="6498940"/>
            <a:ext cx="74295" cy="16446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25">
                <a:solidFill>
                  <a:srgbClr val="A17452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12729118" y="13344712"/>
            <a:ext cx="243890" cy="0"/>
          </a:xfrm>
          <a:custGeom>
            <a:avLst/>
            <a:gdLst/>
            <a:ahLst/>
            <a:cxnLst/>
            <a:rect l="l" t="t" r="r" b="b"/>
            <a:pathLst>
              <a:path w="243890" h="0">
                <a:moveTo>
                  <a:pt x="0" y="0"/>
                </a:moveTo>
                <a:lnTo>
                  <a:pt x="243890" y="0"/>
                </a:lnTo>
              </a:path>
            </a:pathLst>
          </a:custGeom>
          <a:ln w="58070">
            <a:solidFill>
              <a:srgbClr val="1F181C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14737805" y="13094320"/>
            <a:ext cx="106696" cy="308413"/>
          </a:xfrm>
          <a:custGeom>
            <a:avLst/>
            <a:gdLst/>
            <a:ahLst/>
            <a:cxnLst/>
            <a:rect l="l" t="t" r="r" b="b"/>
            <a:pathLst>
              <a:path w="106696" h="308413">
                <a:moveTo>
                  <a:pt x="0" y="0"/>
                </a:moveTo>
                <a:lnTo>
                  <a:pt x="106696" y="0"/>
                </a:lnTo>
                <a:lnTo>
                  <a:pt x="106696" y="308413"/>
                </a:lnTo>
                <a:lnTo>
                  <a:pt x="0" y="308413"/>
                </a:lnTo>
                <a:lnTo>
                  <a:pt x="0" y="0"/>
                </a:lnTo>
              </a:path>
            </a:pathLst>
          </a:custGeom>
          <a:solidFill>
            <a:srgbClr val="DDDDD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4903513" y="13070132"/>
            <a:ext cx="218172" cy="332601"/>
          </a:xfrm>
          <a:custGeom>
            <a:avLst/>
            <a:gdLst/>
            <a:ahLst/>
            <a:cxnLst/>
            <a:rect l="l" t="t" r="r" b="b"/>
            <a:pathLst>
              <a:path w="218172" h="332601">
                <a:moveTo>
                  <a:pt x="0" y="0"/>
                </a:moveTo>
                <a:lnTo>
                  <a:pt x="218172" y="0"/>
                </a:lnTo>
                <a:lnTo>
                  <a:pt x="218172" y="332601"/>
                </a:lnTo>
                <a:lnTo>
                  <a:pt x="0" y="332601"/>
                </a:lnTo>
                <a:lnTo>
                  <a:pt x="0" y="0"/>
                </a:lnTo>
              </a:path>
            </a:pathLst>
          </a:custGeom>
          <a:solidFill>
            <a:srgbClr val="DDDDD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15149033" y="13293883"/>
            <a:ext cx="69107" cy="108850"/>
          </a:xfrm>
          <a:custGeom>
            <a:avLst/>
            <a:gdLst/>
            <a:ahLst/>
            <a:cxnLst/>
            <a:rect l="l" t="t" r="r" b="b"/>
            <a:pathLst>
              <a:path w="69107" h="108850">
                <a:moveTo>
                  <a:pt x="0" y="0"/>
                </a:moveTo>
                <a:lnTo>
                  <a:pt x="69107" y="0"/>
                </a:lnTo>
                <a:lnTo>
                  <a:pt x="69107" y="108850"/>
                </a:lnTo>
                <a:lnTo>
                  <a:pt x="0" y="108850"/>
                </a:lnTo>
                <a:lnTo>
                  <a:pt x="0" y="0"/>
                </a:lnTo>
              </a:path>
            </a:pathLst>
          </a:custGeom>
          <a:solidFill>
            <a:srgbClr val="DDDDD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15251380" y="13142706"/>
            <a:ext cx="299462" cy="260026"/>
          </a:xfrm>
          <a:custGeom>
            <a:avLst/>
            <a:gdLst/>
            <a:ahLst/>
            <a:cxnLst/>
            <a:rect l="l" t="t" r="r" b="b"/>
            <a:pathLst>
              <a:path w="299462" h="260026">
                <a:moveTo>
                  <a:pt x="0" y="0"/>
                </a:moveTo>
                <a:lnTo>
                  <a:pt x="299462" y="0"/>
                </a:lnTo>
                <a:lnTo>
                  <a:pt x="299462" y="260026"/>
                </a:lnTo>
                <a:lnTo>
                  <a:pt x="0" y="260026"/>
                </a:lnTo>
                <a:lnTo>
                  <a:pt x="0" y="0"/>
                </a:lnTo>
              </a:path>
            </a:pathLst>
          </a:custGeom>
          <a:solidFill>
            <a:srgbClr val="DDDDD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15552686" y="13082230"/>
            <a:ext cx="552224" cy="320501"/>
          </a:xfrm>
          <a:custGeom>
            <a:avLst/>
            <a:gdLst/>
            <a:ahLst/>
            <a:cxnLst/>
            <a:rect l="l" t="t" r="r" b="b"/>
            <a:pathLst>
              <a:path w="552224" h="320501">
                <a:moveTo>
                  <a:pt x="0" y="0"/>
                </a:moveTo>
                <a:lnTo>
                  <a:pt x="552224" y="0"/>
                </a:lnTo>
                <a:lnTo>
                  <a:pt x="552224" y="320501"/>
                </a:lnTo>
                <a:lnTo>
                  <a:pt x="0" y="320501"/>
                </a:lnTo>
                <a:lnTo>
                  <a:pt x="0" y="0"/>
                </a:lnTo>
              </a:path>
            </a:pathLst>
          </a:custGeom>
          <a:solidFill>
            <a:srgbClr val="DDDDD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16087608" y="12864530"/>
            <a:ext cx="331553" cy="538203"/>
          </a:xfrm>
          <a:custGeom>
            <a:avLst/>
            <a:gdLst/>
            <a:ahLst/>
            <a:cxnLst/>
            <a:rect l="l" t="t" r="r" b="b"/>
            <a:pathLst>
              <a:path w="331553" h="538203">
                <a:moveTo>
                  <a:pt x="0" y="0"/>
                </a:moveTo>
                <a:lnTo>
                  <a:pt x="331553" y="0"/>
                </a:lnTo>
                <a:lnTo>
                  <a:pt x="331553" y="538203"/>
                </a:lnTo>
                <a:lnTo>
                  <a:pt x="0" y="538203"/>
                </a:lnTo>
                <a:lnTo>
                  <a:pt x="0" y="0"/>
                </a:lnTo>
              </a:path>
            </a:pathLst>
          </a:custGeom>
          <a:solidFill>
            <a:srgbClr val="DDDDD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16610245" y="12864530"/>
            <a:ext cx="168955" cy="538203"/>
          </a:xfrm>
          <a:custGeom>
            <a:avLst/>
            <a:gdLst/>
            <a:ahLst/>
            <a:cxnLst/>
            <a:rect l="l" t="t" r="r" b="b"/>
            <a:pathLst>
              <a:path w="168955" h="538203">
                <a:moveTo>
                  <a:pt x="0" y="0"/>
                </a:moveTo>
                <a:lnTo>
                  <a:pt x="168955" y="0"/>
                </a:lnTo>
                <a:lnTo>
                  <a:pt x="168955" y="538203"/>
                </a:lnTo>
                <a:lnTo>
                  <a:pt x="0" y="538203"/>
                </a:lnTo>
                <a:lnTo>
                  <a:pt x="0" y="0"/>
                </a:lnTo>
              </a:path>
            </a:pathLst>
          </a:custGeom>
          <a:solidFill>
            <a:srgbClr val="DDDDD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17256717" y="12864530"/>
            <a:ext cx="155318" cy="538203"/>
          </a:xfrm>
          <a:custGeom>
            <a:avLst/>
            <a:gdLst/>
            <a:ahLst/>
            <a:cxnLst/>
            <a:rect l="l" t="t" r="r" b="b"/>
            <a:pathLst>
              <a:path w="155318" h="538203">
                <a:moveTo>
                  <a:pt x="0" y="0"/>
                </a:moveTo>
                <a:lnTo>
                  <a:pt x="155318" y="0"/>
                </a:lnTo>
                <a:lnTo>
                  <a:pt x="155318" y="538203"/>
                </a:lnTo>
                <a:lnTo>
                  <a:pt x="0" y="538203"/>
                </a:lnTo>
                <a:lnTo>
                  <a:pt x="0" y="0"/>
                </a:lnTo>
              </a:path>
            </a:pathLst>
          </a:custGeom>
          <a:solidFill>
            <a:srgbClr val="DDDDD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14737275" y="12888383"/>
            <a:ext cx="3021965" cy="62865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  <a:tabLst>
                <a:tab pos="836930" algn="l"/>
              </a:tabLst>
            </a:pPr>
            <a:r>
              <a:rPr dirty="0" smtClean="0" sz="2300" spc="50">
                <a:solidFill>
                  <a:srgbClr val="BFBCCA"/>
                </a:solidFill>
                <a:latin typeface="Times New Roman"/>
                <a:cs typeface="Times New Roman"/>
              </a:rPr>
              <a:t>-</a:t>
            </a:r>
            <a:r>
              <a:rPr dirty="0" smtClean="0" sz="2300" spc="50">
                <a:solidFill>
                  <a:srgbClr val="BFBCCA"/>
                </a:solidFill>
                <a:latin typeface="Times New Roman"/>
                <a:cs typeface="Times New Roman"/>
              </a:rPr>
              <a:t>	</a:t>
            </a:r>
            <a:r>
              <a:rPr dirty="0" smtClean="0" sz="2400" spc="-235">
                <a:solidFill>
                  <a:srgbClr val="BFBCCA"/>
                </a:solidFill>
                <a:latin typeface="Times New Roman"/>
                <a:cs typeface="Times New Roman"/>
              </a:rPr>
              <a:t>.</a:t>
            </a:r>
            <a:r>
              <a:rPr dirty="0" smtClean="0" sz="2400" spc="-245">
                <a:solidFill>
                  <a:srgbClr val="BFBCCA"/>
                </a:solidFill>
                <a:latin typeface="Times New Roman"/>
                <a:cs typeface="Times New Roman"/>
              </a:rPr>
              <a:t>.</a:t>
            </a:r>
            <a:r>
              <a:rPr dirty="0" smtClean="0" sz="2400" spc="-210">
                <a:solidFill>
                  <a:srgbClr val="A8A1AA"/>
                </a:solidFill>
                <a:latin typeface="Times New Roman"/>
                <a:cs typeface="Times New Roman"/>
              </a:rPr>
              <a:t>........</a:t>
            </a:r>
            <a:r>
              <a:rPr dirty="0" smtClean="0" sz="2400" spc="-285">
                <a:solidFill>
                  <a:srgbClr val="A8A1AA"/>
                </a:solidFill>
                <a:latin typeface="Times New Roman"/>
                <a:cs typeface="Times New Roman"/>
              </a:rPr>
              <a:t> </a:t>
            </a:r>
            <a:r>
              <a:rPr dirty="0" smtClean="0" sz="4050" spc="-85">
                <a:solidFill>
                  <a:srgbClr val="A8A1AA"/>
                </a:solidFill>
                <a:latin typeface="Times New Roman"/>
                <a:cs typeface="Times New Roman"/>
              </a:rPr>
              <a:t>-</a:t>
            </a:r>
            <a:r>
              <a:rPr dirty="0" smtClean="0" sz="4050" spc="-170">
                <a:solidFill>
                  <a:srgbClr val="A8A1AA"/>
                </a:solidFill>
                <a:latin typeface="Times New Roman"/>
                <a:cs typeface="Times New Roman"/>
              </a:rPr>
              <a:t>-</a:t>
            </a:r>
            <a:r>
              <a:rPr dirty="0" smtClean="0" sz="4050" spc="285">
                <a:solidFill>
                  <a:srgbClr val="95878C"/>
                </a:solidFill>
                <a:latin typeface="Times New Roman"/>
                <a:cs typeface="Times New Roman"/>
              </a:rPr>
              <a:t>-</a:t>
            </a:r>
            <a:r>
              <a:rPr dirty="0" smtClean="0" sz="4050" spc="10">
                <a:solidFill>
                  <a:srgbClr val="A8A1AA"/>
                </a:solidFill>
                <a:latin typeface="Times New Roman"/>
                <a:cs typeface="Times New Roman"/>
              </a:rPr>
              <a:t>-</a:t>
            </a:r>
            <a:r>
              <a:rPr dirty="0" smtClean="0" sz="4050" spc="-730">
                <a:solidFill>
                  <a:srgbClr val="95878C"/>
                </a:solidFill>
                <a:latin typeface="Times New Roman"/>
                <a:cs typeface="Times New Roman"/>
              </a:rPr>
              <a:t>···--</a:t>
            </a:r>
            <a:r>
              <a:rPr dirty="0" smtClean="0" sz="4050" spc="-640">
                <a:solidFill>
                  <a:srgbClr val="95878C"/>
                </a:solidFill>
                <a:latin typeface="Times New Roman"/>
                <a:cs typeface="Times New Roman"/>
              </a:rPr>
              <a:t>·</a:t>
            </a:r>
            <a:r>
              <a:rPr dirty="0" smtClean="0" sz="4050" spc="-790">
                <a:solidFill>
                  <a:srgbClr val="A8A1AA"/>
                </a:solidFill>
                <a:latin typeface="Times New Roman"/>
                <a:cs typeface="Times New Roman"/>
              </a:rPr>
              <a:t>....</a:t>
            </a:r>
            <a:r>
              <a:rPr dirty="0" smtClean="0" sz="4050" spc="-635">
                <a:solidFill>
                  <a:srgbClr val="A8A1AA"/>
                </a:solidFill>
                <a:latin typeface="Times New Roman"/>
                <a:cs typeface="Times New Roman"/>
              </a:rPr>
              <a:t>.</a:t>
            </a:r>
            <a:r>
              <a:rPr dirty="0" smtClean="0" sz="4050" spc="-450">
                <a:solidFill>
                  <a:srgbClr val="95878C"/>
                </a:solidFill>
                <a:latin typeface="Times New Roman"/>
                <a:cs typeface="Times New Roman"/>
              </a:rPr>
              <a:t>....</a:t>
            </a:r>
            <a:endParaRPr sz="40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143767" y="13155083"/>
            <a:ext cx="183515" cy="30924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800" spc="-25">
                <a:solidFill>
                  <a:srgbClr val="BFBCCA"/>
                </a:solidFill>
                <a:latin typeface="Times New Roman"/>
                <a:cs typeface="Times New Roman"/>
              </a:rPr>
              <a:t>..,</a:t>
            </a:r>
            <a:r>
              <a:rPr dirty="0" smtClean="0" sz="800" spc="-5">
                <a:solidFill>
                  <a:srgbClr val="BFBCCA"/>
                </a:solidFill>
                <a:latin typeface="Times New Roman"/>
                <a:cs typeface="Times New Roman"/>
              </a:rPr>
              <a:t> </a:t>
            </a:r>
            <a:r>
              <a:rPr dirty="0" smtClean="0" sz="1950" spc="-470">
                <a:solidFill>
                  <a:srgbClr val="BFBCCA"/>
                </a:solidFill>
                <a:latin typeface="Times New Roman"/>
                <a:cs typeface="Times New Roman"/>
              </a:rPr>
              <a:t>_</a:t>
            </a:r>
            <a:endParaRPr sz="19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7265326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19708533" y="1209968"/>
            <a:ext cx="395566" cy="7678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19522383" y="8330171"/>
            <a:ext cx="581715" cy="5584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8568370" y="10052050"/>
            <a:ext cx="1535729" cy="33506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19360794" y="6115360"/>
            <a:ext cx="0" cy="905119"/>
          </a:xfrm>
          <a:custGeom>
            <a:avLst/>
            <a:gdLst/>
            <a:ahLst/>
            <a:cxnLst/>
            <a:rect l="l" t="t" r="r" b="b"/>
            <a:pathLst>
              <a:path w="0" h="905119">
                <a:moveTo>
                  <a:pt x="0" y="905119"/>
                </a:moveTo>
                <a:lnTo>
                  <a:pt x="0" y="0"/>
                </a:lnTo>
              </a:path>
            </a:pathLst>
          </a:custGeom>
          <a:ln w="69684">
            <a:solidFill>
              <a:srgbClr val="9C8C6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20069255" y="8378159"/>
            <a:ext cx="0" cy="475767"/>
          </a:xfrm>
          <a:custGeom>
            <a:avLst/>
            <a:gdLst/>
            <a:ahLst/>
            <a:cxnLst/>
            <a:rect l="l" t="t" r="r" b="b"/>
            <a:pathLst>
              <a:path w="0" h="475767">
                <a:moveTo>
                  <a:pt x="0" y="475767"/>
                </a:moveTo>
                <a:lnTo>
                  <a:pt x="0" y="0"/>
                </a:lnTo>
              </a:path>
            </a:pathLst>
          </a:custGeom>
          <a:ln w="11614">
            <a:solidFill>
              <a:srgbClr val="B8CCA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9429395" y="5546471"/>
            <a:ext cx="266065" cy="9017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5850" spc="-60">
                <a:solidFill>
                  <a:srgbClr val="796D4B"/>
                </a:solidFill>
                <a:latin typeface="Times New Roman"/>
                <a:cs typeface="Times New Roman"/>
              </a:rPr>
              <a:t>-</a:t>
            </a:r>
            <a:endParaRPr sz="58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287871" y="12967225"/>
            <a:ext cx="89535" cy="33972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150" spc="-250">
                <a:solidFill>
                  <a:srgbClr val="878799"/>
                </a:solidFill>
                <a:latin typeface="Times New Roman"/>
                <a:cs typeface="Times New Roman"/>
              </a:rPr>
              <a:t>•</a:t>
            </a:r>
            <a:endParaRPr sz="21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206572" y="12336189"/>
            <a:ext cx="542290" cy="79946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5200" spc="-720">
                <a:solidFill>
                  <a:srgbClr val="3B3B50"/>
                </a:solidFill>
                <a:latin typeface="Arial"/>
                <a:cs typeface="Arial"/>
              </a:rPr>
              <a:t>.</a:t>
            </a:r>
            <a:r>
              <a:rPr dirty="0" smtClean="0" sz="5200" spc="-445">
                <a:solidFill>
                  <a:srgbClr val="77748C"/>
                </a:solidFill>
                <a:latin typeface="Arial"/>
                <a:cs typeface="Arial"/>
              </a:rPr>
              <a:t>.</a:t>
            </a:r>
            <a:r>
              <a:rPr dirty="0" smtClean="0" sz="3550" spc="-80">
                <a:solidFill>
                  <a:srgbClr val="77748C"/>
                </a:solidFill>
                <a:latin typeface="Arial"/>
                <a:cs typeface="Arial"/>
              </a:rPr>
              <a:t>,</a:t>
            </a:r>
            <a:r>
              <a:rPr dirty="0" smtClean="0" sz="3250" spc="505">
                <a:solidFill>
                  <a:srgbClr val="878799"/>
                </a:solidFill>
                <a:latin typeface="Arial"/>
                <a:cs typeface="Arial"/>
              </a:rPr>
              <a:t>,</a:t>
            </a:r>
            <a:endParaRPr sz="3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402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2014-12-04T10:18:50Z</dcterms:created>
  <dcterms:modified xsi:type="dcterms:W3CDTF">2014-12-04T10:18:50Z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2014-12-04T00:00:00Z</vt:filetime>
  </property>
  <property fmtid="{D5CDD505-2E9C-101B-9397-08002B2CF9AE}" pid="3" name="LastSaved">
    <vt:filetime>2014-12-04T00:00:00Z</vt:filetime>
  </property>
</Properties>
</file>